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2" r:id="rId4"/>
    <p:sldId id="284" r:id="rId5"/>
    <p:sldId id="28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3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802" y="879961"/>
            <a:ext cx="2593383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Santo guía siempre a la Iglesia a realizar gestos de amor, servicio, unidad y defensa de la verdad.</a:t>
            </a:r>
          </a:p>
        </p:txBody>
      </p:sp>
      <p:pic>
        <p:nvPicPr>
          <p:cNvPr id="2050" name="Picture 2" descr="Reciban el Espí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7" y="519812"/>
            <a:ext cx="8693169" cy="57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09125"/>
            <a:ext cx="6769290" cy="6240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PODEMOS EVIDENCIAR LA FELICIDAD HOY, EN MEDIO DE LA PANDEMIA?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Espíritu Santo guía siempre a la Iglesia a realizar gestos de amor, servicio, unidad y defensa de la verdad.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ejemplos en nuestras vidas, en nuestro entorno que nos ayudan a comprender cómo Dios va actuando ayer, hoy y siempre en favor de la felicidad humana.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de estos ejemplos lo tenemos en el P. Hurtado S.J</a:t>
            </a:r>
          </a:p>
        </p:txBody>
      </p:sp>
      <p:pic>
        <p:nvPicPr>
          <p:cNvPr id="1026" name="Picture 2" descr="San Alberto Hurtado - Parroquia San Alberto Hur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16" y="309125"/>
            <a:ext cx="4088879" cy="62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s de la Solidaridad | Pastoral 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379" y="5960238"/>
            <a:ext cx="5453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/>
              <a:t>https://www.youtube.com/watch?v=GX6UXYBffVY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5" y="109181"/>
            <a:ext cx="10128550" cy="56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33933" y="954660"/>
            <a:ext cx="6096000" cy="4502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un DECÁLOGO DE SOLIDARIDAD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Ejemplos de solidaridad en mi entorno; mi familia, mis amigos, etc.</a:t>
            </a:r>
          </a:p>
        </p:txBody>
      </p:sp>
    </p:spTree>
    <p:extLst>
      <p:ext uri="{BB962C8B-B14F-4D97-AF65-F5344CB8AC3E}">
        <p14:creationId xmlns:p14="http://schemas.microsoft.com/office/powerpoint/2010/main" val="1823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42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</dc:creator>
  <cp:lastModifiedBy>crist</cp:lastModifiedBy>
  <cp:revision>33</cp:revision>
  <dcterms:created xsi:type="dcterms:W3CDTF">2021-03-15T08:53:27Z</dcterms:created>
  <dcterms:modified xsi:type="dcterms:W3CDTF">2021-08-13T16:57:15Z</dcterms:modified>
</cp:coreProperties>
</file>